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 para editar título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24/05/17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AFEF16C-652E-4D35-8BBB-8B29E39E568D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 para editar título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Pulse para editar el formato de esquema del texto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Sexto nivel del esquema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Séptimo nivel del esquemaHaga clic para modificar el estilo de texto del patrón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743040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Segundo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143000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Tercer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600200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Cuarto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057400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nivel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24/05/17</a:t>
            </a:r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 b="0" lang="es-E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A4F0651D-BE0A-4F53-9151-5111BCE1622B}" type="slidenum">
              <a:rPr b="0" lang="es-E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&lt;número&gt;</a:t>
            </a:fld>
            <a:endParaRPr b="0" lang="es-E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DERECHO PARLAMENTARIO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0" lang="es-ES" sz="3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HONORABLE CAMARA DIPUTADOS PROVINCIA DE SANTA FE</a:t>
            </a:r>
            <a:endParaRPr b="0" lang="es-E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ASPECTOS POSITIVOS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APROBACION DE LOS TRATADOS HUMANOS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SUPRESION DE LAS LEYES SECRETAS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AUTOLIMITACION DEL GOBERNADOR EN LA DESIGNACION DE LOS MINISTROS DE LA CSJ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LAS LEYES FEDERALES SOBRE ACTOS DISCRIMINATORIOS, LA PROTECCION DEL ORDEN CONSTITUCIONAL, ETICA EN EL EJERCICIO DE LA FUNCION PUBLICA, POLITICA AMBIENTAL, OFICINA ANTICORRUPCION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REFORMA CONSTITUCIONAL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DECLARACIONES, DERECHOS Y GARANTIAS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SISTEMAS ELECTORALES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MECANISMOS DE TRANSPARENCIA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BICAMERALIDAD, UNICAMERALIDAD, SISTEMA REGIONAL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AUTONOMIA MUNICIPAL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 LIMITES DEL LEGISLADOR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“IUS COGENS”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 TRATADOS INTERNACIONALES DE DD.HH.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CONVENCION DE VIENA-ART.27-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CONSTITUCION NACIONAL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LAS LEYES FEDERALES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 TRATADOS INTERNACIONALES QUE LAS PROVINCIAS CELEBREN CON OTROS PAISES CON CONOCIMIENTO DEL CONGRESO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 LIMITES DEL LEGISLADOR(2)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EN LAS CONDICIONES DE SU VIGENCIA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RATIFICAR ES REAFIRMAR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SESIONES EXTRAORDINARIAS: Se habilita el “tema” y NO el proyecto exclusivamente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ANMISTÍA E INDULTO: Caso “Mazzeo”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INFLUENCIA DE LOS FALLOS DE LA SCJN Y DE LA CORTEIDH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CASO “BUSSI” Y “PATTI”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ROL DEL LEGISLADOR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TECNICA LEGISLATIVA APROPIADA: EL DESTINATARIO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AUSENCIA DE UN DIGESTO LEGISLATIVO: LOS “PROBLEMAS” CON LAS VOCES.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AUSENCIA DE UN “MODELO DE LEY”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ESTRUCTURA NORMATIVA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“TITULO GENERAL” QUE PRECISE EL OBJETO DE LA LEY: BREVE, CONCRETO Y QUE REFLEJE OBJETIVAMENTE SU CONTENIDO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¿UN “SEGUNDO TITULO” 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EVITAR CONSIGNAR UN TITULO ASIGNADO A UNA LEY ANTERIOR EN VIGOR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FRENTE A SUCESIVAS MODIFICACIONES: MODIFICAR EL TITULO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¿QUÉ APRENDIMOS?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DESTINATARIO: Norma impositiva/norma laboral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MODIFICACION LEGISLATIVA: En caso que pretenda modificar normas conocidas, tradicionales y de frecuente aplicación, es preferible conservar la estructura original (bis,ter,quater). Transcribir el texto íntegro del nuevo artículo, omitiendo la “referencia”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just"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TEXTO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valor de ese lado, el más extenso y prolongado del triángulo, de aquel triángulo que posee un ángulo de 90º, ese valor, decía, cuando lo multiplicamos por sí mismo es tal como la suma o adición de los valores multiplicados previamente, por cada uno por sí mismo, de aquellos lados más pequeños de esa figura tan significativa y cargada de simbolismos de tres lados”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TRADUCCION DEL TEXTO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contenido es el mismo. La diferencia es la expresión y el estilo: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 cuadrado de la hipotenusa, de un triángulo rectángulo es igual a la suma de los cuadrados de los catetos”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ASPECTOS QUE RESIENTEN EL ROL DE LA LEGISLATURA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“renovación/periodicidad” de los mandatos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utilización perversa de algunas “lagunas” en los postulados constitucionales (artículo 30 CN- Duranoña y Vedia)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DELEGACION LEGISLATIVA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LOS DECRETOS DE NECESIDAD Y URGENCIA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SANCION FICTA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343080" indent="-34272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INCORPORACION DE NORMAS PERMANENTES EN LA LEY PRESUPUESTARIA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Application>LibreOffice/5.1.6.2$Linux_X86_64 LibreOffice_project/10m0$Build-2</Application>
  <Words>503</Words>
  <Paragraphs>53</Paragraphs>
  <Company>Terrile &amp; Asociados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2017-05-16T14:40:27Z</dcterms:created>
  <dc:creator>Ricardo Alejandro Terrile</dc:creator>
  <dc:description/>
  <dc:language>es-ES</dc:language>
  <cp:lastModifiedBy>Ricardo Alejandro Terrile</cp:lastModifiedBy>
  <dcterms:modified xsi:type="dcterms:W3CDTF">2017-05-16T15:42:20Z</dcterms:modified>
  <cp:revision>2</cp:revision>
  <dc:subject/>
  <dc:title>DERECHO PARLAMENTARIO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Terrile &amp; Asociados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11</vt:i4>
  </property>
</Properties>
</file>